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7" r:id="rId8"/>
    <p:sldId id="261" r:id="rId9"/>
    <p:sldId id="269" r:id="rId10"/>
    <p:sldId id="271" r:id="rId11"/>
    <p:sldId id="270" r:id="rId12"/>
    <p:sldId id="273" r:id="rId13"/>
    <p:sldId id="265" r:id="rId14"/>
    <p:sldId id="26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399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69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57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111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941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56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209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94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570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4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435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450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17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01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499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906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E63C8-8CF7-41FF-A368-FA6126D753AE}" type="datetimeFigureOut">
              <a:rPr lang="sl-SI" smtClean="0"/>
              <a:t>30. 05. 2023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51BDC9-11AA-449B-8DD9-8CA2CA3C4E3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211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649181-3B25-4D25-AFE2-1B3042EA2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altLang="sl-SI" b="1" dirty="0">
                <a:latin typeface="Comic Sans MS" panose="030F0702030302020204" pitchFamily="66" charset="0"/>
              </a:rPr>
              <a:t>POLETNA ŠOLA V NARAVI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56451DF-05E7-4D84-8B55-173D98D21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4984955"/>
            <a:ext cx="10572000" cy="1288026"/>
          </a:xfrm>
        </p:spPr>
        <p:txBody>
          <a:bodyPr>
            <a:normAutofit/>
          </a:bodyPr>
          <a:lstStyle/>
          <a:p>
            <a:r>
              <a:rPr lang="sl-SI" altLang="sl-SI" b="1" dirty="0">
                <a:latin typeface="Comic Sans MS" panose="030F0702030302020204" pitchFamily="66" charset="0"/>
              </a:rPr>
              <a:t>KRK (</a:t>
            </a:r>
            <a:r>
              <a:rPr lang="sl-SI" altLang="sl-SI" b="1" dirty="0" err="1">
                <a:latin typeface="Comic Sans MS" panose="030F0702030302020204" pitchFamily="66" charset="0"/>
              </a:rPr>
              <a:t>Vantačiči</a:t>
            </a:r>
            <a:r>
              <a:rPr lang="sl-SI" altLang="sl-SI" b="1" dirty="0">
                <a:latin typeface="Comic Sans MS" panose="030F0702030302020204" pitchFamily="66" charset="0"/>
              </a:rPr>
              <a:t>) – hostel DUB </a:t>
            </a:r>
          </a:p>
          <a:p>
            <a:r>
              <a:rPr lang="sl-SI" altLang="sl-SI" b="1" dirty="0">
                <a:latin typeface="Comic Sans MS" panose="030F0702030302020204" pitchFamily="66" charset="0"/>
              </a:rPr>
              <a:t>12. 06. do 16.06. 2023</a:t>
            </a:r>
          </a:p>
          <a:p>
            <a:endParaRPr lang="sl-SI" altLang="sl-SI" b="1" dirty="0">
              <a:latin typeface="Comic Sans MS" panose="030F0702030302020204" pitchFamily="66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713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23A52B-130B-4743-AA52-5ACC10E0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69303"/>
            <a:ext cx="8596668" cy="5372059"/>
          </a:xfrm>
        </p:spPr>
        <p:txBody>
          <a:bodyPr/>
          <a:lstStyle/>
          <a:p>
            <a:pPr lvl="0"/>
            <a:r>
              <a:rPr lang="sl-SI" b="1" dirty="0"/>
              <a:t>družabno igro,</a:t>
            </a:r>
            <a:r>
              <a:rPr lang="sl-SI" dirty="0"/>
              <a:t> baterijo – svetilko, knjigo za branje (za lahko noč), kartonsko mapo, pisalni pribor, barvne svinčnike, škarje, lepilo, </a:t>
            </a:r>
          </a:p>
          <a:p>
            <a:pPr lvl="0"/>
            <a:r>
              <a:rPr lang="sl-SI" b="1" dirty="0"/>
              <a:t>BIDON za vodo (da vzamejo tekočino na plažo)</a:t>
            </a:r>
            <a:endParaRPr lang="sl-SI" dirty="0"/>
          </a:p>
          <a:p>
            <a:pPr lvl="0"/>
            <a:r>
              <a:rPr lang="sl-SI" dirty="0"/>
              <a:t>par polivinilastih vrečk (za raziskovanje, mokre kopalke in brisače),</a:t>
            </a:r>
          </a:p>
          <a:p>
            <a:pPr lvl="0"/>
            <a:r>
              <a:rPr lang="sl-SI" dirty="0"/>
              <a:t>blazinica za sedenje (ni nujno)</a:t>
            </a:r>
          </a:p>
          <a:p>
            <a:pPr lvl="0"/>
            <a:r>
              <a:rPr lang="sl-SI" dirty="0"/>
              <a:t>če imaš, prinesi masko, plavutke</a:t>
            </a:r>
          </a:p>
          <a:p>
            <a:pPr lvl="0"/>
            <a:r>
              <a:rPr lang="sl-SI" dirty="0"/>
              <a:t>vrečko za umazano perilo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1284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15D2B9-FB6B-4C69-923F-F00F4D5DC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78731"/>
            <a:ext cx="8596668" cy="5362632"/>
          </a:xfrm>
        </p:spPr>
        <p:txBody>
          <a:bodyPr>
            <a:normAutofit/>
          </a:bodyPr>
          <a:lstStyle/>
          <a:p>
            <a:pPr lvl="0"/>
            <a:r>
              <a:rPr lang="sl-SI" dirty="0"/>
              <a:t>PODPISAN KOVČEK – POTOVALKO,</a:t>
            </a:r>
          </a:p>
          <a:p>
            <a:pPr lvl="0"/>
            <a:r>
              <a:rPr lang="sl-SI" b="1" u="sng" dirty="0"/>
              <a:t>MOBITELA – NE POTREBUJEJO</a:t>
            </a:r>
            <a:endParaRPr lang="sl-SI" dirty="0"/>
          </a:p>
          <a:p>
            <a:pPr lvl="0"/>
            <a:r>
              <a:rPr lang="sl-SI" b="1" u="sng" dirty="0"/>
              <a:t>MALI DEŽNIK</a:t>
            </a:r>
          </a:p>
          <a:p>
            <a:pPr lvl="0"/>
            <a:r>
              <a:rPr lang="sl-SI" dirty="0"/>
              <a:t>Osebna zdravila</a:t>
            </a:r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/>
              <a:t>Priporočamo:</a:t>
            </a:r>
            <a:endParaRPr lang="sl-SI" dirty="0"/>
          </a:p>
          <a:p>
            <a:pPr lvl="0"/>
            <a:r>
              <a:rPr lang="sl-SI" dirty="0"/>
              <a:t>oblačilo za ples,</a:t>
            </a:r>
          </a:p>
          <a:p>
            <a:pPr lvl="0"/>
            <a:r>
              <a:rPr lang="sl-SI" dirty="0"/>
              <a:t>fen (predvsem za gospodične z dolgimi lasmi).</a:t>
            </a:r>
          </a:p>
          <a:p>
            <a:pPr lvl="0"/>
            <a:r>
              <a:rPr lang="sl-SI" dirty="0"/>
              <a:t>Denar za sladoled, spominek, razglednice… cca. 20 €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297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67EFF2-ED0E-43A3-BF4A-BC3F87D4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ODHOD NA KRK  IN PRIHOD V LOGATEC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BD2A41-215F-4D75-ABEC-BEBE6F6A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ODHOD: 12. 06. 2023 OB 8.15, zbiranje ob 7.50</a:t>
            </a:r>
          </a:p>
          <a:p>
            <a:endParaRPr lang="sl-SI" dirty="0"/>
          </a:p>
          <a:p>
            <a:r>
              <a:rPr lang="sl-SI" dirty="0"/>
              <a:t>POVRATEK: 16. 06. 2023 – predvidoma od 15. - 16. ure</a:t>
            </a:r>
          </a:p>
          <a:p>
            <a:endParaRPr lang="sl-SI" dirty="0"/>
          </a:p>
          <a:p>
            <a:r>
              <a:rPr lang="sl-SI" dirty="0"/>
              <a:t>O času vrnitve boste obveščeni preko spletne strani OŠ Tabor Logatec. Prihod domov bomo objavili najkasneje v četrtek, 15.06. 2023</a:t>
            </a:r>
          </a:p>
        </p:txBody>
      </p:sp>
    </p:spTree>
    <p:extLst>
      <p:ext uri="{BB962C8B-B14F-4D97-AF65-F5344CB8AC3E}">
        <p14:creationId xmlns:p14="http://schemas.microsoft.com/office/powerpoint/2010/main" val="416990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C90E61-CBD3-4F60-9AB8-B0EDDD2B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DOKUMENTI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97C41B-1890-4CEA-B945-105B8DDBA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b="1" dirty="0"/>
              <a:t>ZDRAVSTVENO KARTICO (slednje bomo pobrali pred odhodom v šolo v naravi ter jih na koncu vrnili) in VEJAVNO EVROPSKO ZDRAVSTVENO KARTICO</a:t>
            </a:r>
          </a:p>
          <a:p>
            <a:pPr marL="0" lvl="0" indent="0">
              <a:buNone/>
            </a:pPr>
            <a:endParaRPr lang="sl-SI" dirty="0"/>
          </a:p>
          <a:p>
            <a:pPr lvl="0"/>
            <a:r>
              <a:rPr lang="sl-SI" dirty="0"/>
              <a:t> VELJAVNI OSEBNI DOKUMENT ZA PREHOD MEJE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3351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DFD807-6588-4D50-8A55-FEDEA586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CENA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876A31-B98D-4778-BC32-0DE3CAEAE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93130"/>
            <a:ext cx="10554574" cy="50633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Bivanje 4 x nočitev v </a:t>
            </a:r>
            <a:r>
              <a:rPr lang="sl-SI" altLang="sl-SI" dirty="0" err="1">
                <a:latin typeface="Comic Sans MS" panose="030F0702030302020204" pitchFamily="66" charset="0"/>
              </a:rPr>
              <a:t>večposteljnih</a:t>
            </a:r>
            <a:r>
              <a:rPr lang="sl-SI" altLang="sl-SI" dirty="0">
                <a:latin typeface="Comic Sans MS" panose="030F0702030302020204" pitchFamily="66" charset="0"/>
              </a:rPr>
              <a:t> sobah, 4 x polni penzion : zajtrk, kosilo, večerja, sadna malica, tudi kosilo zadnji dan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Koriščenje vseh površin za rekreacijo v domu in njegovi okolici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Uporaba kanujev, vožnja z banano, plavalni rekviziti - 160,00 €  / osebo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Učitelji: cca 5 eur za nastanitev in cca 4 eur za izplačila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Prevoz – plačilo v sodelovanju z občino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latin typeface="Comic Sans MS" panose="030F0702030302020204" pitchFamily="66" charset="0"/>
              </a:rPr>
              <a:t>Dodatno pridobimo denar iz sofinanciranja šole v naravi v vrednosti cca 13 eur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sl-SI" altLang="sl-SI" b="1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sl-SI" altLang="sl-SI" b="1" dirty="0">
                <a:latin typeface="Comic Sans MS" panose="030F0702030302020204" pitchFamily="66" charset="0"/>
              </a:rPr>
              <a:t>Na tri obroke</a:t>
            </a:r>
            <a:r>
              <a:rPr lang="sl-SI" altLang="sl-SI" dirty="0">
                <a:latin typeface="Comic Sans MS" panose="030F0702030302020204" pitchFamily="66" charset="0"/>
              </a:rPr>
              <a:t>: 1. obrok –junij (60,00 €), 2. obrok – julij (60 €) , 3.obrok – avgust - poračun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0082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7B79A5-B4DB-49DB-BB09-FE36D1C0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66" y="266464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4800" dirty="0"/>
              <a:t>Hvala</a:t>
            </a:r>
          </a:p>
        </p:txBody>
      </p:sp>
    </p:spTree>
    <p:extLst>
      <p:ext uri="{BB962C8B-B14F-4D97-AF65-F5344CB8AC3E}">
        <p14:creationId xmlns:p14="http://schemas.microsoft.com/office/powerpoint/2010/main" val="286610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FE8AD33-A661-4975-890C-4FC27929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NASLOV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870FE13-95F5-4706-A8FB-D0210D09B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sl-SI" b="1" dirty="0"/>
              <a:t>Hostel DUB</a:t>
            </a:r>
          </a:p>
          <a:p>
            <a:pPr marL="0" indent="0">
              <a:buNone/>
              <a:defRPr/>
            </a:pPr>
            <a:br>
              <a:rPr lang="sl-SI" dirty="0"/>
            </a:br>
            <a:r>
              <a:rPr lang="sl-SI" dirty="0" err="1"/>
              <a:t>Lišina</a:t>
            </a:r>
            <a:r>
              <a:rPr lang="sl-SI" dirty="0"/>
              <a:t> 10, </a:t>
            </a:r>
          </a:p>
          <a:p>
            <a:pPr marL="0" indent="0">
              <a:buNone/>
              <a:defRPr/>
            </a:pPr>
            <a:r>
              <a:rPr lang="sl-SI" dirty="0" err="1"/>
              <a:t>Vantačići</a:t>
            </a:r>
            <a:endParaRPr lang="sl-SI" dirty="0"/>
          </a:p>
          <a:p>
            <a:pPr marL="0" indent="0">
              <a:buNone/>
              <a:defRPr/>
            </a:pPr>
            <a:r>
              <a:rPr lang="sl-SI" dirty="0"/>
              <a:t>51511 Malinska</a:t>
            </a:r>
          </a:p>
          <a:p>
            <a:pPr marL="0" indent="0">
              <a:buNone/>
              <a:defRPr/>
            </a:pPr>
            <a:r>
              <a:rPr lang="sl-SI" dirty="0"/>
              <a:t>Hrvaška</a:t>
            </a:r>
            <a:br>
              <a:rPr lang="sl-SI" dirty="0"/>
            </a:br>
            <a:r>
              <a:rPr lang="sl-SI" dirty="0"/>
              <a:t> </a:t>
            </a:r>
            <a:br>
              <a:rPr lang="sl-SI" dirty="0"/>
            </a:br>
            <a:r>
              <a:rPr lang="sl-SI" dirty="0"/>
              <a:t>GSM: </a:t>
            </a:r>
            <a:r>
              <a:rPr lang="sl-SI" b="1" dirty="0"/>
              <a:t> 041 947 223</a:t>
            </a:r>
            <a:br>
              <a:rPr lang="sl-SI" dirty="0"/>
            </a:br>
            <a:endParaRPr lang="sl-SI" dirty="0"/>
          </a:p>
          <a:p>
            <a:pPr marL="0" indent="0">
              <a:buNone/>
              <a:defRPr/>
            </a:pPr>
            <a:r>
              <a:rPr lang="sl-SI" dirty="0"/>
              <a:t>E-pošta: info@funvia.si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696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A180D-C48A-4D7A-8237-566D4070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PREDSTAVITEV NAMESTITVE - SLIKE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B13F429-60AB-4D3C-B745-80EF52D37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10 SOB /12 POSTELJ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VSAKA SOBA – 2 tuša, 2 WC, 2 umivalnika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Ograjena igrišča za odbojko in košarko ter rokomet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7B5B987-126F-44D6-BBD6-6F2853B37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73" y="1598775"/>
            <a:ext cx="3754363" cy="21118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E7C00D-C962-4213-93E8-EE7FEA03E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2" y="4668320"/>
            <a:ext cx="3097763" cy="17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9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27B475B-6E5F-451E-A538-A5C00FDC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41" y="858416"/>
            <a:ext cx="1707157" cy="307288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AE5E565-D2F2-48E2-953B-BFC94F2E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29" y="422677"/>
            <a:ext cx="5561045" cy="25024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895D24-719C-45E5-9101-72AE38981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18" y="3575801"/>
            <a:ext cx="6543871" cy="29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5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DF5D93-B962-4D4B-9438-71E10156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890113" cy="1502004"/>
          </a:xfrm>
        </p:spPr>
        <p:txBody>
          <a:bodyPr>
            <a:normAutofit/>
          </a:bodyPr>
          <a:lstStyle/>
          <a:p>
            <a:pPr algn="just"/>
            <a:r>
              <a:rPr lang="sl-SI" sz="2200" dirty="0">
                <a:solidFill>
                  <a:schemeClr val="tx1"/>
                </a:solidFill>
              </a:rPr>
              <a:t>SPREMLJEVALCI: Mira Lapanje Prinčič, Mateja Gladek, Maja Rupnik, Dubravka </a:t>
            </a:r>
            <a:r>
              <a:rPr lang="sl-SI" sz="2200" dirty="0" err="1">
                <a:solidFill>
                  <a:schemeClr val="tx1"/>
                </a:solidFill>
              </a:rPr>
              <a:t>Sertič</a:t>
            </a:r>
            <a:r>
              <a:rPr lang="sl-SI" sz="2200" dirty="0">
                <a:solidFill>
                  <a:schemeClr val="tx1"/>
                </a:solidFill>
              </a:rPr>
              <a:t>, Darja Sever, Živa Jereb, </a:t>
            </a:r>
            <a:r>
              <a:rPr lang="sl-SI" sz="2200" dirty="0" err="1">
                <a:solidFill>
                  <a:schemeClr val="tx1"/>
                </a:solidFill>
              </a:rPr>
              <a:t>Fefer</a:t>
            </a:r>
            <a:r>
              <a:rPr lang="sl-SI" sz="2200" dirty="0">
                <a:solidFill>
                  <a:schemeClr val="tx1"/>
                </a:solidFill>
              </a:rPr>
              <a:t> Borut in Klemenc Peter</a:t>
            </a:r>
            <a:br>
              <a:rPr lang="sl-SI" sz="2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sl-SI" sz="2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sl-SI" sz="2200" dirty="0">
                <a:solidFill>
                  <a:schemeClr val="tx1"/>
                </a:solidFill>
              </a:rPr>
              <a:t>Razširjeni nadstandardni program - DNEVI DEJAVNOSTI – ŠD,ND,TD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C5F4E2-26D9-4174-AF78-5322A190C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03835"/>
            <a:ext cx="10554574" cy="384456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l-SI" altLang="sl-SI" b="1" u="sng" dirty="0">
                <a:solidFill>
                  <a:srgbClr val="00B050"/>
                </a:solidFill>
              </a:rPr>
              <a:t>ŠPORTNI DNEVI – 2 dneva:</a:t>
            </a:r>
            <a:endParaRPr lang="sl-SI" altLang="sl-SI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solidFill>
                  <a:srgbClr val="00B050"/>
                </a:solidFill>
              </a:rPr>
              <a:t>Pohod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altLang="sl-SI" dirty="0">
                <a:solidFill>
                  <a:srgbClr val="00B050"/>
                </a:solidFill>
              </a:rPr>
              <a:t>Plavanje - </a:t>
            </a:r>
            <a:r>
              <a:rPr lang="sl-SI" altLang="sl-SI" dirty="0">
                <a:solidFill>
                  <a:srgbClr val="00B050"/>
                </a:solidFill>
                <a:latin typeface="Comic Sans MS" panose="030F0702030302020204" pitchFamily="66" charset="0"/>
              </a:rPr>
              <a:t>učenje plavanja, plavanje v globoki vodi, skoki v vodo, reševanje iz vode, potapljanje, raziskovanje morskega dna, uporaba pripomočkov za vodne aktivnosti …)</a:t>
            </a:r>
          </a:p>
          <a:p>
            <a:pPr marL="0" indent="0">
              <a:buNone/>
              <a:defRPr/>
            </a:pPr>
            <a:r>
              <a:rPr lang="sl-SI" altLang="sl-SI" b="1" u="sng" dirty="0"/>
              <a:t>NARAVOSLOVNI DAN – 2. dneva:</a:t>
            </a:r>
            <a:endParaRPr lang="sl-SI" altLang="sl-SI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altLang="sl-SI" dirty="0"/>
              <a:t> </a:t>
            </a:r>
            <a:r>
              <a:rPr lang="sl-SI" dirty="0"/>
              <a:t>Življenje morju in ob njem (spoznavanje rastlinstva, živalstva ob in v morju)</a:t>
            </a:r>
          </a:p>
          <a:p>
            <a:pPr>
              <a:defRPr/>
            </a:pPr>
            <a:endParaRPr lang="sl-SI" altLang="sl-SI" dirty="0"/>
          </a:p>
          <a:p>
            <a:pPr marL="0" indent="0">
              <a:buNone/>
              <a:defRPr/>
            </a:pPr>
            <a:r>
              <a:rPr lang="sl-SI" altLang="sl-SI" b="1" u="sng" dirty="0">
                <a:solidFill>
                  <a:srgbClr val="00B0F0"/>
                </a:solidFill>
              </a:rPr>
              <a:t>TEHNIŠKI DAN 1- dan:</a:t>
            </a:r>
            <a:endParaRPr lang="sl-SI" altLang="sl-SI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sl-SI" altLang="sl-SI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681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0E6BBA-282D-4688-AFE3-A78E46D7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CILJI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90796E9-62F0-4103-91BD-325831E9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277"/>
            <a:ext cx="8596668" cy="221529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sl-SI" altLang="sl-SI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Varno in pravilno plavanje ter spoznavanje vodnih in obvodnih aktivnosti</a:t>
            </a:r>
          </a:p>
          <a:p>
            <a:pPr marL="0" indent="0" algn="ctr">
              <a:buNone/>
              <a:defRPr/>
            </a:pPr>
            <a:r>
              <a:rPr lang="sl-SI" altLang="sl-SI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Socializacija</a:t>
            </a:r>
          </a:p>
          <a:p>
            <a:pPr marL="0" indent="0" algn="ctr">
              <a:buNone/>
              <a:defRPr/>
            </a:pPr>
            <a:r>
              <a:rPr lang="sl-SI" altLang="sl-SI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Prevzem odgovornosti otroka in zadolžitve (pospravljanje, skrb za svoje stvari, urejanje sobe in postelje ...)</a:t>
            </a:r>
          </a:p>
          <a:p>
            <a:pPr marL="0" indent="0" algn="ctr">
              <a:buNone/>
              <a:defRPr/>
            </a:pPr>
            <a:r>
              <a:rPr lang="sl-SI" altLang="sl-SI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Spoznavanje obmorske flore in favne</a:t>
            </a:r>
          </a:p>
          <a:p>
            <a:pPr marL="0" indent="0" algn="r">
              <a:buNone/>
              <a:defRPr/>
            </a:pPr>
            <a:endParaRPr lang="sl-SI" altLang="sl-SI" b="1" dirty="0">
              <a:solidFill>
                <a:srgbClr val="FF00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2071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EA6DFF-8307-44C4-AF24-27C1872B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POTEK DEJAVNOSTI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0D9209-DE27-4C33-8404-44A053537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b="1" dirty="0"/>
              <a:t>Ponedeljek: prihod, namestitev, kosilo, počitek, plavanje/pouk, večerja, pohod, spanje </a:t>
            </a:r>
          </a:p>
          <a:p>
            <a:pPr>
              <a:defRPr/>
            </a:pPr>
            <a:endParaRPr lang="sl-SI" b="1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b="1" dirty="0"/>
              <a:t>Torek: zajtrk, plavanje/pouk, kosilo, plavanje/pouk, večerja, športne igre, spanje </a:t>
            </a:r>
          </a:p>
          <a:p>
            <a:pPr>
              <a:defRPr/>
            </a:pPr>
            <a:endParaRPr lang="sl-SI" b="1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b="1" dirty="0"/>
              <a:t>Sreda: zajtrk, plavanje/pouk, kosilo, plavanje/pouk, večerja, večerne dejavnosti, spanje </a:t>
            </a:r>
          </a:p>
          <a:p>
            <a:pPr>
              <a:defRPr/>
            </a:pPr>
            <a:endParaRPr lang="sl-SI" b="1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b="1" dirty="0"/>
              <a:t>Četrtek: zajtrk, plavanje/pouk, kosilo, plavanje/pouk, večerja, ples, spanje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sl-SI" b="1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sl-SI" b="1" dirty="0"/>
              <a:t>Petek: zajtrk, dopoldanske dejavnosti, kosilo, odhod domov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238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FB05C-C156-413F-894C-FA888ADB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SEZNAM PRIPOMOČKOV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0334E31-9DD9-4249-989F-73D7B6C11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/>
              <a:t>POSTELJNINA: prevleka za vzglavnik in odejo</a:t>
            </a:r>
          </a:p>
          <a:p>
            <a:pPr lvl="0"/>
            <a:r>
              <a:rPr lang="sl-SI" dirty="0"/>
              <a:t>kopalke (obvezno najmanj troje ali več – dečki klasične, če je le mogoče, lahko tudi kopalne hlače), Obvezno preoblačenje po prihodu iz vode.</a:t>
            </a:r>
          </a:p>
          <a:p>
            <a:pPr lvl="0"/>
            <a:r>
              <a:rPr lang="sl-SI" dirty="0"/>
              <a:t>brisače (eno ali dve veliki za na plažo in dve manjši za tuširanje), lahko tudi kopalni plašč</a:t>
            </a:r>
          </a:p>
          <a:p>
            <a:pPr lvl="0"/>
            <a:r>
              <a:rPr lang="sl-SI" dirty="0"/>
              <a:t>torbo, vrečo za na plažo ali manjši nahrbtnik</a:t>
            </a:r>
          </a:p>
          <a:p>
            <a:pPr lvl="0"/>
            <a:r>
              <a:rPr lang="sl-SI" dirty="0"/>
              <a:t>kremo za sončenje (čim višji faktor – vsaj zaščita 30 ali več, če je koža občutljiva), majica, kapa, klobuček za zaščito proti soncu</a:t>
            </a:r>
          </a:p>
        </p:txBody>
      </p:sp>
    </p:spTree>
    <p:extLst>
      <p:ext uri="{BB962C8B-B14F-4D97-AF65-F5344CB8AC3E}">
        <p14:creationId xmlns:p14="http://schemas.microsoft.com/office/powerpoint/2010/main" val="76588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80E15194-AA6F-4EA9-9A31-BB625BAD2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09047"/>
            <a:ext cx="8596668" cy="5532315"/>
          </a:xfrm>
        </p:spPr>
        <p:txBody>
          <a:bodyPr/>
          <a:lstStyle/>
          <a:p>
            <a:pPr lvl="0"/>
            <a:r>
              <a:rPr lang="sl-SI" dirty="0"/>
              <a:t>spodnje perilo (za pet dni),</a:t>
            </a:r>
          </a:p>
          <a:p>
            <a:pPr lvl="0"/>
            <a:r>
              <a:rPr lang="sl-SI" dirty="0"/>
              <a:t>pižamo ali spalno srajco,</a:t>
            </a:r>
          </a:p>
          <a:p>
            <a:pPr lvl="0"/>
            <a:r>
              <a:rPr lang="sl-SI" dirty="0"/>
              <a:t>kratke hlače (več), trenirko (ali hlače, pulover), kapo ali trak, vetrovko (v primeru slabega vremena), več kratkih majic,</a:t>
            </a:r>
          </a:p>
          <a:p>
            <a:pPr lvl="0"/>
            <a:r>
              <a:rPr lang="sl-SI" dirty="0"/>
              <a:t>nogavice,</a:t>
            </a:r>
          </a:p>
          <a:p>
            <a:pPr lvl="0"/>
            <a:r>
              <a:rPr lang="sl-SI" dirty="0"/>
              <a:t>obuvalo za na plažo, natikači, športni copati, copati za sobo,</a:t>
            </a:r>
          </a:p>
          <a:p>
            <a:pPr lvl="0"/>
            <a:r>
              <a:rPr lang="sl-SI" dirty="0"/>
              <a:t>sandali za v vodo – ni nujno</a:t>
            </a:r>
          </a:p>
          <a:p>
            <a:pPr lvl="0"/>
            <a:r>
              <a:rPr lang="sl-SI" dirty="0"/>
              <a:t>TOALETNI PRIBOR: glavnik, milo, šampon za lase, zobno pasto, ščetko, sredstvo za zaščito proti komarjem, papirnate robčke ..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4803848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800</Words>
  <Application>Microsoft Office PowerPoint</Application>
  <PresentationFormat>Širokozaslonsko</PresentationFormat>
  <Paragraphs>87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1" baseType="lpstr">
      <vt:lpstr>Arial</vt:lpstr>
      <vt:lpstr>Comic Sans MS</vt:lpstr>
      <vt:lpstr>Trebuchet MS</vt:lpstr>
      <vt:lpstr>Wingdings</vt:lpstr>
      <vt:lpstr>Wingdings 3</vt:lpstr>
      <vt:lpstr>Gladko</vt:lpstr>
      <vt:lpstr>POLETNA ŠOLA V NARAVI</vt:lpstr>
      <vt:lpstr>NASLOV</vt:lpstr>
      <vt:lpstr>PREDSTAVITEV NAMESTITVE - SLIKE</vt:lpstr>
      <vt:lpstr>PowerPointova predstavitev</vt:lpstr>
      <vt:lpstr>SPREMLJEVALCI: Mira Lapanje Prinčič, Mateja Gladek, Maja Rupnik, Dubravka Sertič, Darja Sever, Živa Jereb, Fefer Borut in Klemenc Peter  Razširjeni nadstandardni program - DNEVI DEJAVNOSTI – ŠD,ND,TD</vt:lpstr>
      <vt:lpstr>CILJI</vt:lpstr>
      <vt:lpstr>POTEK DEJAVNOSTI</vt:lpstr>
      <vt:lpstr>SEZNAM PRIPOMOČKOV</vt:lpstr>
      <vt:lpstr>PowerPointova predstavitev</vt:lpstr>
      <vt:lpstr>PowerPointova predstavitev</vt:lpstr>
      <vt:lpstr>PowerPointova predstavitev</vt:lpstr>
      <vt:lpstr>ODHOD NA KRK  IN PRIHOD V LOGATEC</vt:lpstr>
      <vt:lpstr>DOKUMENTI</vt:lpstr>
      <vt:lpstr>CENA</vt:lpstr>
      <vt:lpstr>Hvala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POLETNA ŠOLA V NARAVI</dc:title>
  <dc:creator>Lucija Dolenc Čuk</dc:creator>
  <cp:lastModifiedBy>Ucenec 002</cp:lastModifiedBy>
  <cp:revision>22</cp:revision>
  <dcterms:created xsi:type="dcterms:W3CDTF">2022-06-08T17:57:28Z</dcterms:created>
  <dcterms:modified xsi:type="dcterms:W3CDTF">2023-05-30T08:35:55Z</dcterms:modified>
</cp:coreProperties>
</file>